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m4a" ContentType="audio/unknown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288" r:id="rId2"/>
    <p:sldId id="28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9" r:id="rId29"/>
    <p:sldId id="281" r:id="rId30"/>
    <p:sldId id="282" r:id="rId31"/>
    <p:sldId id="28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6" autoAdjust="0"/>
    <p:restoredTop sz="94660"/>
  </p:normalViewPr>
  <p:slideViewPr>
    <p:cSldViewPr>
      <p:cViewPr varScale="1">
        <p:scale>
          <a:sx n="73" d="100"/>
          <a:sy n="73" d="100"/>
        </p:scale>
        <p:origin x="-2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EBDF3-A747-46B1-8F9C-C0CB22C315B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CF82C-44D2-4850-99F2-1813523FB1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54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F82C-44D2-4850-99F2-1813523FB1A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B6B32-387A-40A9-A852-222BEC4894ED}" type="datetimeFigureOut">
              <a:rPr lang="en-US" smtClean="0"/>
              <a:pPr/>
              <a:t>16/12/2013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25B24-C5D6-4A21-8682-01FE40562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xmlns:p14="http://schemas.microsoft.com/office/powerpoint/2010/main" spd="slow" advClick="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8.png"/><Relationship Id="rId1" Type="http://schemas.microsoft.com/office/2007/relationships/media" Target="../media/media1.m4a"/><Relationship Id="rId2" Type="http://schemas.openxmlformats.org/officeDocument/2006/relationships/audio" Target="../media/media1.m4a"/><Relationship Id="rId3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4.jpeg"/><Relationship Id="rId9" Type="http://schemas.openxmlformats.org/officeDocument/2006/relationships/image" Target="../media/image5.jpeg"/><Relationship Id="rId10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slide" Target="slide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3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28.xml"/><Relationship Id="rId14" Type="http://schemas.openxmlformats.org/officeDocument/2006/relationships/image" Target="../media/image14.jpeg"/><Relationship Id="rId15" Type="http://schemas.openxmlformats.org/officeDocument/2006/relationships/slide" Target="slide7.xml"/><Relationship Id="rId16" Type="http://schemas.openxmlformats.org/officeDocument/2006/relationships/image" Target="../media/image15.jpeg"/><Relationship Id="rId17" Type="http://schemas.openxmlformats.org/officeDocument/2006/relationships/slide" Target="slide21.xml"/><Relationship Id="rId18" Type="http://schemas.openxmlformats.org/officeDocument/2006/relationships/image" Target="../media/image16.jpeg"/><Relationship Id="rId19" Type="http://schemas.openxmlformats.org/officeDocument/2006/relationships/slide" Target="slide20.xml"/><Relationship Id="rId50" Type="http://schemas.openxmlformats.org/officeDocument/2006/relationships/image" Target="../media/image32.png"/><Relationship Id="rId51" Type="http://schemas.openxmlformats.org/officeDocument/2006/relationships/slide" Target="slide4.xml"/><Relationship Id="rId52" Type="http://schemas.openxmlformats.org/officeDocument/2006/relationships/image" Target="../media/image33.jpeg"/><Relationship Id="rId53" Type="http://schemas.openxmlformats.org/officeDocument/2006/relationships/slide" Target="slide17.xml"/><Relationship Id="rId54" Type="http://schemas.openxmlformats.org/officeDocument/2006/relationships/slide" Target="slide15.xml"/><Relationship Id="rId55" Type="http://schemas.openxmlformats.org/officeDocument/2006/relationships/image" Target="../media/image34.jpeg"/><Relationship Id="rId56" Type="http://schemas.openxmlformats.org/officeDocument/2006/relationships/slide" Target="slide24.xml"/><Relationship Id="rId57" Type="http://schemas.openxmlformats.org/officeDocument/2006/relationships/image" Target="../media/image35.jpeg"/><Relationship Id="rId58" Type="http://schemas.openxmlformats.org/officeDocument/2006/relationships/slide" Target="slide13.xml"/><Relationship Id="rId59" Type="http://schemas.openxmlformats.org/officeDocument/2006/relationships/image" Target="../media/image36.jpeg"/><Relationship Id="rId40" Type="http://schemas.openxmlformats.org/officeDocument/2006/relationships/image" Target="../media/image27.jpeg"/><Relationship Id="rId41" Type="http://schemas.openxmlformats.org/officeDocument/2006/relationships/slide" Target="slide26.xml"/><Relationship Id="rId42" Type="http://schemas.openxmlformats.org/officeDocument/2006/relationships/image" Target="../media/image28.jpeg"/><Relationship Id="rId43" Type="http://schemas.openxmlformats.org/officeDocument/2006/relationships/slide" Target="slide31.xml"/><Relationship Id="rId44" Type="http://schemas.openxmlformats.org/officeDocument/2006/relationships/image" Target="../media/image29.jpeg"/><Relationship Id="rId45" Type="http://schemas.openxmlformats.org/officeDocument/2006/relationships/slide" Target="slide11.xml"/><Relationship Id="rId46" Type="http://schemas.openxmlformats.org/officeDocument/2006/relationships/image" Target="../media/image30.jpeg"/><Relationship Id="rId47" Type="http://schemas.openxmlformats.org/officeDocument/2006/relationships/slide" Target="slide23.xml"/><Relationship Id="rId48" Type="http://schemas.openxmlformats.org/officeDocument/2006/relationships/image" Target="../media/image31.jpeg"/><Relationship Id="rId49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3" Type="http://schemas.openxmlformats.org/officeDocument/2006/relationships/slide" Target="slide10.xml"/><Relationship Id="rId4" Type="http://schemas.openxmlformats.org/officeDocument/2006/relationships/image" Target="../media/image9.jpeg"/><Relationship Id="rId5" Type="http://schemas.openxmlformats.org/officeDocument/2006/relationships/slide" Target="slide9.xml"/><Relationship Id="rId6" Type="http://schemas.openxmlformats.org/officeDocument/2006/relationships/image" Target="../media/image10.jpeg"/><Relationship Id="rId7" Type="http://schemas.openxmlformats.org/officeDocument/2006/relationships/slide" Target="slide19.xml"/><Relationship Id="rId8" Type="http://schemas.openxmlformats.org/officeDocument/2006/relationships/image" Target="../media/image11.jpeg"/><Relationship Id="rId9" Type="http://schemas.openxmlformats.org/officeDocument/2006/relationships/slide" Target="slide29.xml"/><Relationship Id="rId30" Type="http://schemas.openxmlformats.org/officeDocument/2006/relationships/image" Target="../media/image22.jpeg"/><Relationship Id="rId31" Type="http://schemas.openxmlformats.org/officeDocument/2006/relationships/slide" Target="slide30.xml"/><Relationship Id="rId32" Type="http://schemas.openxmlformats.org/officeDocument/2006/relationships/image" Target="../media/image23.png"/><Relationship Id="rId33" Type="http://schemas.openxmlformats.org/officeDocument/2006/relationships/slide" Target="slide25.xml"/><Relationship Id="rId34" Type="http://schemas.openxmlformats.org/officeDocument/2006/relationships/image" Target="../media/image24.jpeg"/><Relationship Id="rId35" Type="http://schemas.openxmlformats.org/officeDocument/2006/relationships/slide" Target="slide6.xml"/><Relationship Id="rId36" Type="http://schemas.openxmlformats.org/officeDocument/2006/relationships/image" Target="../media/image25.jpeg"/><Relationship Id="rId37" Type="http://schemas.openxmlformats.org/officeDocument/2006/relationships/slide" Target="slide12.xml"/><Relationship Id="rId38" Type="http://schemas.openxmlformats.org/officeDocument/2006/relationships/image" Target="../media/image26.jpeg"/><Relationship Id="rId39" Type="http://schemas.openxmlformats.org/officeDocument/2006/relationships/slide" Target="slide3.xml"/><Relationship Id="rId20" Type="http://schemas.openxmlformats.org/officeDocument/2006/relationships/image" Target="../media/image17.jpeg"/><Relationship Id="rId21" Type="http://schemas.openxmlformats.org/officeDocument/2006/relationships/slide" Target="slide14.xml"/><Relationship Id="rId22" Type="http://schemas.openxmlformats.org/officeDocument/2006/relationships/image" Target="../media/image18.jpeg"/><Relationship Id="rId23" Type="http://schemas.openxmlformats.org/officeDocument/2006/relationships/slide" Target="slide5.xml"/><Relationship Id="rId24" Type="http://schemas.openxmlformats.org/officeDocument/2006/relationships/image" Target="../media/image19.jpeg"/><Relationship Id="rId25" Type="http://schemas.openxmlformats.org/officeDocument/2006/relationships/slide" Target="slide18.xml"/><Relationship Id="rId26" Type="http://schemas.openxmlformats.org/officeDocument/2006/relationships/image" Target="../media/image20.jpeg"/><Relationship Id="rId27" Type="http://schemas.openxmlformats.org/officeDocument/2006/relationships/slide" Target="slide8.xml"/><Relationship Id="rId28" Type="http://schemas.openxmlformats.org/officeDocument/2006/relationships/image" Target="../media/image21.jpeg"/><Relationship Id="rId29" Type="http://schemas.openxmlformats.org/officeDocument/2006/relationships/slide" Target="slide16.xml"/><Relationship Id="rId10" Type="http://schemas.openxmlformats.org/officeDocument/2006/relationships/image" Target="../media/image12.jpeg"/><Relationship Id="rId11" Type="http://schemas.openxmlformats.org/officeDocument/2006/relationships/slide" Target="slide22.xml"/><Relationship Id="rId12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3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3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457200"/>
            <a:ext cx="46530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Hello From </a:t>
            </a:r>
          </a:p>
          <a:p>
            <a:pPr algn="ctr"/>
            <a:r>
              <a:rPr lang="en-GB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Dosbarth</a:t>
            </a:r>
            <a:r>
              <a:rPr lang="en-GB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Gwyn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 descr="100_34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2438400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00_33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305773">
            <a:off x="316981" y="480727"/>
            <a:ext cx="1600200" cy="1200150"/>
          </a:xfrm>
          <a:prstGeom prst="rect">
            <a:avLst/>
          </a:prstGeom>
        </p:spPr>
      </p:pic>
      <p:pic>
        <p:nvPicPr>
          <p:cNvPr id="6" name="Picture 5" descr="100_30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228749">
            <a:off x="6991973" y="608338"/>
            <a:ext cx="1681480" cy="1261110"/>
          </a:xfrm>
          <a:prstGeom prst="rect">
            <a:avLst/>
          </a:prstGeom>
        </p:spPr>
      </p:pic>
      <p:pic>
        <p:nvPicPr>
          <p:cNvPr id="7" name="Picture 6" descr="100_312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62926">
            <a:off x="7167424" y="2648169"/>
            <a:ext cx="1164614" cy="1746921"/>
          </a:xfrm>
          <a:prstGeom prst="rect">
            <a:avLst/>
          </a:prstGeom>
        </p:spPr>
      </p:pic>
      <p:pic>
        <p:nvPicPr>
          <p:cNvPr id="8" name="Picture 7" descr="100_328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819116">
            <a:off x="349894" y="2765962"/>
            <a:ext cx="1630680" cy="1223010"/>
          </a:xfrm>
          <a:prstGeom prst="rect">
            <a:avLst/>
          </a:prstGeom>
        </p:spPr>
      </p:pic>
      <p:pic>
        <p:nvPicPr>
          <p:cNvPr id="9" name="Picture 8" descr="100_332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786818">
            <a:off x="435756" y="4982052"/>
            <a:ext cx="1783080" cy="1337310"/>
          </a:xfrm>
          <a:prstGeom prst="rect">
            <a:avLst/>
          </a:prstGeom>
        </p:spPr>
      </p:pic>
      <p:pic>
        <p:nvPicPr>
          <p:cNvPr id="10" name="Picture 9" descr="100_307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980468">
            <a:off x="6633097" y="4791759"/>
            <a:ext cx="1829765" cy="1372323"/>
          </a:xfrm>
          <a:prstGeom prst="rect">
            <a:avLst/>
          </a:prstGeom>
        </p:spPr>
      </p:pic>
      <p:pic>
        <p:nvPicPr>
          <p:cNvPr id="4" name="01 Star Wars Main Titl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38600" y="5715000"/>
            <a:ext cx="8382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679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2590800"/>
            <a:ext cx="5486400" cy="39703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Name: Crystal Llewellyn</a:t>
            </a: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Eye colour: blue</a:t>
            </a: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Hair colour: strawberry blonde</a:t>
            </a: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Cwmclydach</a:t>
            </a:r>
            <a:endParaRPr lang="en-GB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Gwyn</a:t>
            </a:r>
            <a:endParaRPr lang="en-GB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Height: 126cms</a:t>
            </a: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Foot size: 13</a:t>
            </a: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Birthday: 17th September</a:t>
            </a: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Favourite colour: red</a:t>
            </a: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Favourite food: cooked dinner</a:t>
            </a: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Hobbies</a:t>
            </a:r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:  brownies</a:t>
            </a:r>
            <a:endParaRPr lang="en-GB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Best </a:t>
            </a:r>
            <a:r>
              <a:rPr lang="en-GB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friends: Callie and </a:t>
            </a:r>
            <a:r>
              <a:rPr lang="en-GB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ffion</a:t>
            </a:r>
            <a:endParaRPr lang="en-US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281366" y="969160"/>
            <a:ext cx="2643658" cy="198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228600"/>
            <a:ext cx="4873625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Pupil Profile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Crystal Llewellyn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Action Button: Back or Previous 7">
            <a:hlinkClick r:id="rId3" action="ppaction://hlinksldjump" highlightClick="1"/>
          </p:cNvPr>
          <p:cNvSpPr/>
          <p:nvPr/>
        </p:nvSpPr>
        <p:spPr>
          <a:xfrm>
            <a:off x="0" y="6324600"/>
            <a:ext cx="10668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Joe </a:t>
            </a:r>
            <a:r>
              <a:rPr lang="en-GB" dirty="0" err="1" smtClean="0">
                <a:latin typeface="Comic Sans MS" pitchFamily="66" charset="0"/>
              </a:rPr>
              <a:t>Povey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Age: eight</a:t>
            </a:r>
          </a:p>
          <a:p>
            <a:r>
              <a:rPr lang="en-GB" dirty="0" smtClean="0">
                <a:latin typeface="Comic Sans MS" pitchFamily="66" charset="0"/>
              </a:rPr>
              <a:t>Eye colour: brown</a:t>
            </a:r>
          </a:p>
          <a:p>
            <a:r>
              <a:rPr lang="en-GB" dirty="0" smtClean="0">
                <a:latin typeface="Comic Sans MS" pitchFamily="66" charset="0"/>
              </a:rPr>
              <a:t>Hair colour: black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Cwmclydach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Miss Howells</a:t>
            </a: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 smtClean="0">
                <a:latin typeface="Comic Sans MS" pitchFamily="66" charset="0"/>
              </a:rPr>
              <a:t>Dosbarth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>
                <a:latin typeface="Comic Sans MS" pitchFamily="66" charset="0"/>
              </a:rPr>
              <a:t>G</a:t>
            </a:r>
            <a:r>
              <a:rPr lang="en-GB" dirty="0" smtClean="0">
                <a:latin typeface="Comic Sans MS" pitchFamily="66" charset="0"/>
              </a:rPr>
              <a:t>wyn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Height: 127cms</a:t>
            </a:r>
          </a:p>
          <a:p>
            <a:r>
              <a:rPr lang="en-GB" dirty="0" smtClean="0">
                <a:latin typeface="Comic Sans MS" pitchFamily="66" charset="0"/>
              </a:rPr>
              <a:t>Foot size: 2</a:t>
            </a:r>
          </a:p>
          <a:p>
            <a:r>
              <a:rPr lang="en-GB" dirty="0" smtClean="0">
                <a:latin typeface="Comic Sans MS" pitchFamily="66" charset="0"/>
              </a:rPr>
              <a:t>Birthday: 12</a:t>
            </a:r>
            <a:r>
              <a:rPr lang="en-GB" baseline="30000" dirty="0" smtClean="0">
                <a:latin typeface="Comic Sans MS" pitchFamily="66" charset="0"/>
              </a:rPr>
              <a:t>th</a:t>
            </a:r>
            <a:r>
              <a:rPr lang="en-GB" dirty="0" smtClean="0">
                <a:latin typeface="Comic Sans MS" pitchFamily="66" charset="0"/>
              </a:rPr>
              <a:t> September</a:t>
            </a:r>
          </a:p>
          <a:p>
            <a:r>
              <a:rPr lang="en-GB" dirty="0" smtClean="0">
                <a:latin typeface="Comic Sans MS" pitchFamily="66" charset="0"/>
              </a:rPr>
              <a:t>Favourite colour: red</a:t>
            </a:r>
          </a:p>
          <a:p>
            <a:r>
              <a:rPr lang="en-GB" dirty="0" smtClean="0">
                <a:latin typeface="Comic Sans MS" pitchFamily="66" charset="0"/>
              </a:rPr>
              <a:t>Favourite food: </a:t>
            </a:r>
            <a:r>
              <a:rPr lang="en-GB" dirty="0" err="1" smtClean="0">
                <a:latin typeface="Comic Sans MS" pitchFamily="66" charset="0"/>
              </a:rPr>
              <a:t>Mcdonalds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Hobbies: swimming</a:t>
            </a:r>
          </a:p>
          <a:p>
            <a:r>
              <a:rPr lang="en-GB" dirty="0" smtClean="0">
                <a:latin typeface="Comic Sans MS" pitchFamily="66" charset="0"/>
              </a:rPr>
              <a:t>Best friends: Jenson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338306" y="828744"/>
            <a:ext cx="3178647" cy="2383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Joe </a:t>
            </a:r>
            <a:r>
              <a:rPr lang="en-GB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Povey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Darcy </a:t>
            </a:r>
            <a:r>
              <a:rPr lang="en-GB" dirty="0" smtClean="0">
                <a:latin typeface="Comic Sans MS" pitchFamily="66" charset="0"/>
              </a:rPr>
              <a:t>Homer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Age: eight</a:t>
            </a:r>
          </a:p>
          <a:p>
            <a:r>
              <a:rPr lang="en-GB" dirty="0" smtClean="0">
                <a:latin typeface="Comic Sans MS" pitchFamily="66" charset="0"/>
              </a:rPr>
              <a:t>Eye colour: green/blue</a:t>
            </a:r>
          </a:p>
          <a:p>
            <a:r>
              <a:rPr lang="en-GB" dirty="0" smtClean="0">
                <a:latin typeface="Comic Sans MS" pitchFamily="66" charset="0"/>
              </a:rPr>
              <a:t>Hair colour: blonde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Cwmclydach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Miss Howells</a:t>
            </a: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 smtClean="0">
                <a:latin typeface="Comic Sans MS" pitchFamily="66" charset="0"/>
              </a:rPr>
              <a:t>Dosbarth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>
                <a:latin typeface="Comic Sans MS" pitchFamily="66" charset="0"/>
              </a:rPr>
              <a:t>G</a:t>
            </a:r>
            <a:r>
              <a:rPr lang="en-GB" dirty="0" smtClean="0">
                <a:latin typeface="Comic Sans MS" pitchFamily="66" charset="0"/>
              </a:rPr>
              <a:t>wyn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Height: 123cms</a:t>
            </a:r>
          </a:p>
          <a:p>
            <a:r>
              <a:rPr lang="en-GB" dirty="0" smtClean="0">
                <a:latin typeface="Comic Sans MS" pitchFamily="66" charset="0"/>
              </a:rPr>
              <a:t>Foot size: 12</a:t>
            </a:r>
          </a:p>
          <a:p>
            <a:r>
              <a:rPr lang="en-GB" dirty="0" smtClean="0">
                <a:latin typeface="Comic Sans MS" pitchFamily="66" charset="0"/>
              </a:rPr>
              <a:t>Birthday: 2005</a:t>
            </a:r>
          </a:p>
          <a:p>
            <a:r>
              <a:rPr lang="en-GB" dirty="0" smtClean="0">
                <a:latin typeface="Comic Sans MS" pitchFamily="66" charset="0"/>
              </a:rPr>
              <a:t>Favourite colour: red/yellow</a:t>
            </a:r>
          </a:p>
          <a:p>
            <a:r>
              <a:rPr lang="en-GB" dirty="0" smtClean="0">
                <a:latin typeface="Comic Sans MS" pitchFamily="66" charset="0"/>
              </a:rPr>
              <a:t>Favourite food: spaghetti</a:t>
            </a:r>
          </a:p>
          <a:p>
            <a:r>
              <a:rPr lang="en-GB" dirty="0" smtClean="0">
                <a:latin typeface="Comic Sans MS" pitchFamily="66" charset="0"/>
              </a:rPr>
              <a:t>Hobbies: playing</a:t>
            </a:r>
          </a:p>
          <a:p>
            <a:r>
              <a:rPr lang="en-GB" dirty="0" smtClean="0">
                <a:latin typeface="Comic Sans MS" pitchFamily="66" charset="0"/>
              </a:rPr>
              <a:t>Best friends: chad 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515100" y="977113"/>
            <a:ext cx="2691916" cy="201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Pupil Profile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Darcy </a:t>
            </a:r>
          </a:p>
          <a:p>
            <a:pPr algn="ctr"/>
            <a:r>
              <a:rPr lang="en-GB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Homer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ee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328145">
            <a:off x="592221" y="1254850"/>
            <a:ext cx="2705720" cy="20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GB" sz="5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Seren</a:t>
            </a:r>
            <a:r>
              <a:rPr lang="en-GB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Jones</a:t>
            </a:r>
            <a:endParaRPr lang="en-US" sz="5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4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76600" y="2743200"/>
            <a:ext cx="5486400" cy="397031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Name: </a:t>
            </a:r>
            <a:r>
              <a:rPr lang="en-GB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SERen</a:t>
            </a:r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JONES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Eye colour: blue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Hair colour: brown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Town: CLYDACH VALE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Class: </a:t>
            </a:r>
            <a:r>
              <a:rPr lang="en-GB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Dosbarth</a:t>
            </a:r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GWYN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Height: 125cms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Foot size: 11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Birthday: 16</a:t>
            </a:r>
            <a:r>
              <a:rPr lang="en-GB" b="1" cap="all" baseline="300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TH</a:t>
            </a:r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MARCH 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Favourite colour: DARK PINK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Favourite food: SUNDAY DINNER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Hobbies: SKIPPING, ACTING, SINGING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Best friends: CRYSTAL</a:t>
            </a:r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2743200"/>
            <a:ext cx="5486400" cy="397031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Name: Aaron Sampson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Eye colour: blue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Hair colour: brown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Town: Williamstown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Class: </a:t>
            </a:r>
            <a:r>
              <a:rPr lang="en-GB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Dosbarth</a:t>
            </a:r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Gwyn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Height: 125cms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Foot size: one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Birthday: 18</a:t>
            </a:r>
            <a:r>
              <a:rPr lang="en-GB" b="1" cap="all" baseline="300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th</a:t>
            </a:r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September 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Favourite colour: blue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Favourite food: pizza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Hobbies: playing video games</a:t>
            </a:r>
          </a:p>
          <a:p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Best friends: </a:t>
            </a:r>
            <a:r>
              <a:rPr lang="en-GB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steele</a:t>
            </a:r>
            <a:r>
              <a:rPr lang="en-GB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and </a:t>
            </a:r>
            <a:r>
              <a:rPr lang="en-GB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noah</a:t>
            </a:r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295086" y="990409"/>
            <a:ext cx="2772576" cy="207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Aaron Sampson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Ethan Thomas</a:t>
            </a:r>
          </a:p>
          <a:p>
            <a:r>
              <a:rPr lang="en-GB" dirty="0" smtClean="0">
                <a:latin typeface="Comic Sans MS" pitchFamily="66" charset="0"/>
              </a:rPr>
              <a:t>Age: eight</a:t>
            </a:r>
          </a:p>
          <a:p>
            <a:r>
              <a:rPr lang="en-GB" dirty="0" smtClean="0">
                <a:latin typeface="Comic Sans MS" pitchFamily="66" charset="0"/>
              </a:rPr>
              <a:t>Eye colour: green</a:t>
            </a:r>
          </a:p>
          <a:p>
            <a:r>
              <a:rPr lang="en-GB" dirty="0" smtClean="0">
                <a:latin typeface="Comic Sans MS" pitchFamily="66" charset="0"/>
              </a:rPr>
              <a:t>Hair colour: blonde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Cwmclydach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Miss Howells</a:t>
            </a: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 smtClean="0">
                <a:latin typeface="Comic Sans MS" pitchFamily="66" charset="0"/>
              </a:rPr>
              <a:t>Dosbarth</a:t>
            </a:r>
            <a:r>
              <a:rPr lang="en-GB" dirty="0" smtClean="0">
                <a:latin typeface="Comic Sans MS" pitchFamily="66" charset="0"/>
              </a:rPr>
              <a:t> Gwyn</a:t>
            </a:r>
          </a:p>
          <a:p>
            <a:r>
              <a:rPr lang="en-GB" dirty="0" smtClean="0">
                <a:latin typeface="Comic Sans MS" pitchFamily="66" charset="0"/>
              </a:rPr>
              <a:t>Height: 110cms</a:t>
            </a:r>
          </a:p>
          <a:p>
            <a:r>
              <a:rPr lang="en-GB" dirty="0" smtClean="0">
                <a:latin typeface="Comic Sans MS" pitchFamily="66" charset="0"/>
              </a:rPr>
              <a:t>Foot size: 1</a:t>
            </a:r>
          </a:p>
          <a:p>
            <a:r>
              <a:rPr lang="en-GB" dirty="0" smtClean="0">
                <a:latin typeface="Comic Sans MS" pitchFamily="66" charset="0"/>
              </a:rPr>
              <a:t>Birthday: 6</a:t>
            </a:r>
            <a:r>
              <a:rPr lang="en-GB" baseline="30000" dirty="0" smtClean="0">
                <a:latin typeface="Comic Sans MS" pitchFamily="66" charset="0"/>
              </a:rPr>
              <a:t>th</a:t>
            </a:r>
            <a:r>
              <a:rPr lang="en-GB" dirty="0" smtClean="0">
                <a:latin typeface="Comic Sans MS" pitchFamily="66" charset="0"/>
              </a:rPr>
              <a:t> March</a:t>
            </a:r>
          </a:p>
          <a:p>
            <a:r>
              <a:rPr lang="en-GB" dirty="0" smtClean="0">
                <a:latin typeface="Comic Sans MS" pitchFamily="66" charset="0"/>
              </a:rPr>
              <a:t>Favourite colour: red</a:t>
            </a:r>
          </a:p>
          <a:p>
            <a:r>
              <a:rPr lang="en-GB" dirty="0" smtClean="0">
                <a:latin typeface="Comic Sans MS" pitchFamily="66" charset="0"/>
              </a:rPr>
              <a:t>Favourite food: salad</a:t>
            </a:r>
          </a:p>
          <a:p>
            <a:r>
              <a:rPr lang="en-GB" dirty="0" smtClean="0">
                <a:latin typeface="Comic Sans MS" pitchFamily="66" charset="0"/>
              </a:rPr>
              <a:t>Hobbies: rugby</a:t>
            </a:r>
          </a:p>
          <a:p>
            <a:r>
              <a:rPr lang="en-GB" dirty="0" smtClean="0">
                <a:latin typeface="Comic Sans MS" pitchFamily="66" charset="0"/>
              </a:rPr>
              <a:t>Best friends: </a:t>
            </a:r>
            <a:r>
              <a:rPr lang="en-GB" dirty="0" err="1" smtClean="0">
                <a:latin typeface="Comic Sans MS" pitchFamily="66" charset="0"/>
              </a:rPr>
              <a:t>Mckenzie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461526" y="1088353"/>
            <a:ext cx="2904489" cy="217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Pupil Profile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ETHAN THOMAS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</a:t>
            </a:r>
            <a:r>
              <a:rPr lang="en-GB" dirty="0" err="1" smtClean="0">
                <a:latin typeface="Comic Sans MS" pitchFamily="66" charset="0"/>
              </a:rPr>
              <a:t>Mckenize</a:t>
            </a:r>
            <a:r>
              <a:rPr lang="en-GB" dirty="0" smtClean="0">
                <a:latin typeface="Comic Sans MS" pitchFamily="66" charset="0"/>
              </a:rPr>
              <a:t> Davies</a:t>
            </a:r>
          </a:p>
          <a:p>
            <a:r>
              <a:rPr lang="en-GB" dirty="0" smtClean="0">
                <a:latin typeface="Comic Sans MS" pitchFamily="66" charset="0"/>
              </a:rPr>
              <a:t>Age: eight</a:t>
            </a:r>
          </a:p>
          <a:p>
            <a:r>
              <a:rPr lang="en-GB" dirty="0" smtClean="0">
                <a:latin typeface="Comic Sans MS" pitchFamily="66" charset="0"/>
              </a:rPr>
              <a:t>Eye colour: brown</a:t>
            </a:r>
          </a:p>
          <a:p>
            <a:r>
              <a:rPr lang="en-GB" dirty="0" smtClean="0">
                <a:latin typeface="Comic Sans MS" pitchFamily="66" charset="0"/>
              </a:rPr>
              <a:t>Hair colour: brown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Cwmclydach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Miss Howells</a:t>
            </a: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 smtClean="0">
                <a:latin typeface="Comic Sans MS" pitchFamily="66" charset="0"/>
              </a:rPr>
              <a:t>Dosbarth</a:t>
            </a:r>
            <a:r>
              <a:rPr lang="en-GB" dirty="0" smtClean="0">
                <a:latin typeface="Comic Sans MS" pitchFamily="66" charset="0"/>
              </a:rPr>
              <a:t> Gwyn</a:t>
            </a:r>
          </a:p>
          <a:p>
            <a:r>
              <a:rPr lang="en-GB" dirty="0" smtClean="0">
                <a:latin typeface="Comic Sans MS" pitchFamily="66" charset="0"/>
              </a:rPr>
              <a:t>Height: 123cms</a:t>
            </a:r>
          </a:p>
          <a:p>
            <a:r>
              <a:rPr lang="en-GB" dirty="0" smtClean="0">
                <a:latin typeface="Comic Sans MS" pitchFamily="66" charset="0"/>
              </a:rPr>
              <a:t>Foot size: 13</a:t>
            </a:r>
          </a:p>
          <a:p>
            <a:r>
              <a:rPr lang="en-GB" dirty="0" smtClean="0">
                <a:latin typeface="Comic Sans MS" pitchFamily="66" charset="0"/>
              </a:rPr>
              <a:t>Birthday: 16</a:t>
            </a:r>
            <a:r>
              <a:rPr lang="en-GB" baseline="30000" dirty="0" smtClean="0">
                <a:latin typeface="Comic Sans MS" pitchFamily="66" charset="0"/>
              </a:rPr>
              <a:t>th</a:t>
            </a:r>
            <a:r>
              <a:rPr lang="en-GB" dirty="0" smtClean="0">
                <a:latin typeface="Comic Sans MS" pitchFamily="66" charset="0"/>
              </a:rPr>
              <a:t> February</a:t>
            </a:r>
          </a:p>
          <a:p>
            <a:r>
              <a:rPr lang="en-GB" dirty="0" smtClean="0">
                <a:latin typeface="Comic Sans MS" pitchFamily="66" charset="0"/>
              </a:rPr>
              <a:t>Favourite colour:  red</a:t>
            </a:r>
          </a:p>
          <a:p>
            <a:r>
              <a:rPr lang="en-GB" dirty="0" smtClean="0">
                <a:latin typeface="Comic Sans MS" pitchFamily="66" charset="0"/>
              </a:rPr>
              <a:t>Favourite food: KFC</a:t>
            </a:r>
          </a:p>
          <a:p>
            <a:r>
              <a:rPr lang="en-GB" dirty="0" smtClean="0">
                <a:latin typeface="Comic Sans MS" pitchFamily="66" charset="0"/>
              </a:rPr>
              <a:t>Hobbies: football</a:t>
            </a:r>
          </a:p>
          <a:p>
            <a:r>
              <a:rPr lang="en-GB" dirty="0" smtClean="0">
                <a:latin typeface="Comic Sans MS" pitchFamily="66" charset="0"/>
              </a:rPr>
              <a:t>Best friends: Harvey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302200" y="1077626"/>
            <a:ext cx="2839416" cy="212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Pupil Profile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McKenzie Davies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590800"/>
            <a:ext cx="5486400" cy="39703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Name: shay </a:t>
            </a:r>
            <a:r>
              <a:rPr lang="en-GB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owen</a:t>
            </a:r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 </a:t>
            </a: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Eye colour: brown</a:t>
            </a: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Hair colour: brown</a:t>
            </a: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Town: </a:t>
            </a:r>
            <a:r>
              <a:rPr lang="en-GB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Cwmclydach</a:t>
            </a:r>
            <a:endParaRPr lang="en-GB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Class: </a:t>
            </a:r>
            <a:r>
              <a:rPr lang="en-GB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Dosbarth</a:t>
            </a:r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 Gwyn</a:t>
            </a: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Height: 123 </a:t>
            </a:r>
            <a:r>
              <a:rPr lang="en-GB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cms</a:t>
            </a:r>
            <a:endParaRPr lang="en-GB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Foot size: 3.5</a:t>
            </a: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Birthday: 24</a:t>
            </a:r>
            <a:r>
              <a:rPr lang="en-GB" b="1" cap="all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th</a:t>
            </a:r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 December</a:t>
            </a: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Favourite colour: red</a:t>
            </a: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Favourite food: sausage and mash</a:t>
            </a: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Hobbies: riding my bicycle</a:t>
            </a:r>
          </a:p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Best friends: </a:t>
            </a:r>
            <a:r>
              <a:rPr lang="en-GB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frankie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529241" y="694212"/>
            <a:ext cx="2824767" cy="211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1447800"/>
            <a:ext cx="480362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Shay Owen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</a:t>
            </a:r>
            <a:r>
              <a:rPr lang="en-GB" dirty="0" err="1" smtClean="0">
                <a:latin typeface="Comic Sans MS" pitchFamily="66" charset="0"/>
              </a:rPr>
              <a:t>Aliyah</a:t>
            </a:r>
            <a:r>
              <a:rPr lang="en-GB" dirty="0" smtClean="0">
                <a:latin typeface="Comic Sans MS" pitchFamily="66" charset="0"/>
              </a:rPr>
              <a:t> Clement</a:t>
            </a:r>
          </a:p>
          <a:p>
            <a:r>
              <a:rPr lang="en-GB" dirty="0" smtClean="0">
                <a:latin typeface="Comic Sans MS" pitchFamily="66" charset="0"/>
              </a:rPr>
              <a:t>Age: nine</a:t>
            </a:r>
            <a:endParaRPr lang="en-GB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Eye colour: brown</a:t>
            </a:r>
          </a:p>
          <a:p>
            <a:r>
              <a:rPr lang="en-GB" dirty="0" smtClean="0">
                <a:latin typeface="Comic Sans MS" pitchFamily="66" charset="0"/>
              </a:rPr>
              <a:t>Hair colour: brown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Cwmclydach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Miss Howells</a:t>
            </a: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 smtClean="0">
                <a:latin typeface="Comic Sans MS" pitchFamily="66" charset="0"/>
              </a:rPr>
              <a:t>Dosbarth</a:t>
            </a:r>
            <a:r>
              <a:rPr lang="en-GB" dirty="0" smtClean="0">
                <a:latin typeface="Comic Sans MS" pitchFamily="66" charset="0"/>
              </a:rPr>
              <a:t> Gwyn</a:t>
            </a:r>
          </a:p>
          <a:p>
            <a:r>
              <a:rPr lang="en-GB" dirty="0" smtClean="0">
                <a:latin typeface="Comic Sans MS" pitchFamily="66" charset="0"/>
              </a:rPr>
              <a:t>Height: 130cms</a:t>
            </a:r>
          </a:p>
          <a:p>
            <a:r>
              <a:rPr lang="en-GB" dirty="0" smtClean="0">
                <a:latin typeface="Comic Sans MS" pitchFamily="66" charset="0"/>
              </a:rPr>
              <a:t>Foot size: one</a:t>
            </a:r>
          </a:p>
          <a:p>
            <a:r>
              <a:rPr lang="en-GB" dirty="0" smtClean="0">
                <a:latin typeface="Comic Sans MS" pitchFamily="66" charset="0"/>
              </a:rPr>
              <a:t>Birthday: 8</a:t>
            </a:r>
            <a:r>
              <a:rPr lang="en-GB" baseline="30000" dirty="0" smtClean="0">
                <a:latin typeface="Comic Sans MS" pitchFamily="66" charset="0"/>
              </a:rPr>
              <a:t>th</a:t>
            </a:r>
            <a:r>
              <a:rPr lang="en-GB" dirty="0" smtClean="0">
                <a:latin typeface="Comic Sans MS" pitchFamily="66" charset="0"/>
              </a:rPr>
              <a:t> December</a:t>
            </a:r>
          </a:p>
          <a:p>
            <a:r>
              <a:rPr lang="en-GB" dirty="0" smtClean="0">
                <a:latin typeface="Comic Sans MS" pitchFamily="66" charset="0"/>
              </a:rPr>
              <a:t>Favourite colour: red</a:t>
            </a:r>
          </a:p>
          <a:p>
            <a:r>
              <a:rPr lang="en-GB" dirty="0" smtClean="0">
                <a:latin typeface="Comic Sans MS" pitchFamily="66" charset="0"/>
              </a:rPr>
              <a:t>Favourite food: pizza and chips</a:t>
            </a:r>
          </a:p>
          <a:p>
            <a:r>
              <a:rPr lang="en-GB" dirty="0" smtClean="0">
                <a:latin typeface="Comic Sans MS" pitchFamily="66" charset="0"/>
              </a:rPr>
              <a:t>Hobbies: sports</a:t>
            </a:r>
          </a:p>
          <a:p>
            <a:r>
              <a:rPr lang="en-GB" dirty="0" smtClean="0">
                <a:latin typeface="Comic Sans MS" pitchFamily="66" charset="0"/>
              </a:rPr>
              <a:t>Best friends: </a:t>
            </a:r>
            <a:r>
              <a:rPr lang="en-GB" dirty="0" err="1" smtClean="0">
                <a:latin typeface="Comic Sans MS" pitchFamily="66" charset="0"/>
              </a:rPr>
              <a:t>Laihla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311047" y="1243727"/>
            <a:ext cx="2922530" cy="2191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0"/>
            <a:ext cx="487362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Pupil Profile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1524000"/>
            <a:ext cx="4803624" cy="923330"/>
          </a:xfrm>
          <a:prstGeom prst="rect">
            <a:avLst/>
          </a:prstGeom>
        </p:spPr>
        <p:style>
          <a:lnRef idx="1">
            <a:schemeClr val="accent4"/>
          </a:lnRef>
          <a:fillRef idx="1001">
            <a:schemeClr val="dk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GB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Aliyah</a:t>
            </a:r>
            <a:r>
              <a:rPr lang="en-GB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clement</a:t>
            </a:r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Name: Callie Murphy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Eye colour: blue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Hair colour: blonde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Blaenclydach</a:t>
            </a:r>
            <a:endParaRPr lang="en-GB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Gwyn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Height: 118cms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Foot size: 13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Birthday: 1</a:t>
            </a:r>
            <a:r>
              <a:rPr lang="en-GB" b="1" baseline="30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September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Favourite colour: blue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Favourite food: McDonalds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Hobbies: gymnastics, swimming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Best friends: Erin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537683" y="1088286"/>
            <a:ext cx="2904084" cy="217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002">
            <a:schemeClr val="dk1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Pupil Profile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Callie Murphy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CAK7ZGEX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4646">
            <a:off x="311303" y="1270008"/>
            <a:ext cx="928936" cy="695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tejay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96910">
            <a:off x="7896841" y="2762186"/>
            <a:ext cx="1143000" cy="856146"/>
          </a:xfrm>
          <a:prstGeom prst="rect">
            <a:avLst/>
          </a:prstGeom>
        </p:spPr>
      </p:pic>
      <p:pic>
        <p:nvPicPr>
          <p:cNvPr id="4" name="Picture 3" descr="darcy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89093">
            <a:off x="4553268" y="417300"/>
            <a:ext cx="1153620" cy="646027"/>
          </a:xfrm>
          <a:prstGeom prst="rect">
            <a:avLst/>
          </a:prstGeom>
        </p:spPr>
      </p:pic>
      <p:pic>
        <p:nvPicPr>
          <p:cNvPr id="5" name="Picture 4" descr="jenson.jp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569216">
            <a:off x="326734" y="3587016"/>
            <a:ext cx="658108" cy="658108"/>
          </a:xfrm>
          <a:prstGeom prst="rect">
            <a:avLst/>
          </a:prstGeom>
        </p:spPr>
      </p:pic>
      <p:pic>
        <p:nvPicPr>
          <p:cNvPr id="6" name="Picture 5" descr="darlek.bm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16775">
            <a:off x="6067199" y="133934"/>
            <a:ext cx="1246691" cy="933815"/>
          </a:xfrm>
          <a:prstGeom prst="rect">
            <a:avLst/>
          </a:prstGeom>
        </p:spPr>
      </p:pic>
      <p:pic>
        <p:nvPicPr>
          <p:cNvPr id="7" name="Picture 6" descr="joe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780774">
            <a:off x="218769" y="2512074"/>
            <a:ext cx="956990" cy="596433"/>
          </a:xfrm>
          <a:prstGeom prst="rect">
            <a:avLst/>
          </a:prstGeom>
        </p:spPr>
      </p:pic>
      <p:pic>
        <p:nvPicPr>
          <p:cNvPr id="8" name="Picture 7" descr="kacey.jp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206891">
            <a:off x="7844058" y="4237354"/>
            <a:ext cx="1219200" cy="665747"/>
          </a:xfrm>
          <a:prstGeom prst="rect">
            <a:avLst/>
          </a:prstGeom>
        </p:spPr>
      </p:pic>
      <p:pic>
        <p:nvPicPr>
          <p:cNvPr id="9" name="Picture 8" descr="tAYA.jp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22656">
            <a:off x="1584558" y="5495066"/>
            <a:ext cx="1188525" cy="890245"/>
          </a:xfrm>
          <a:prstGeom prst="rect">
            <a:avLst/>
          </a:prstGeom>
        </p:spPr>
      </p:pic>
      <p:pic>
        <p:nvPicPr>
          <p:cNvPr id="10" name="Picture 9" descr="aaron.jp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102453">
            <a:off x="7789254" y="1682065"/>
            <a:ext cx="1005280" cy="562956"/>
          </a:xfrm>
          <a:prstGeom prst="rect">
            <a:avLst/>
          </a:prstGeom>
        </p:spPr>
      </p:pic>
      <p:pic>
        <p:nvPicPr>
          <p:cNvPr id="11" name="Picture 10" descr="emelia.jp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852484">
            <a:off x="77433" y="254956"/>
            <a:ext cx="1061403" cy="594386"/>
          </a:xfrm>
          <a:prstGeom prst="rect">
            <a:avLst/>
          </a:prstGeom>
        </p:spPr>
      </p:pic>
      <p:pic>
        <p:nvPicPr>
          <p:cNvPr id="12" name="Picture 11" descr="levi.jpg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0702154">
            <a:off x="5756805" y="4081233"/>
            <a:ext cx="1012952" cy="567253"/>
          </a:xfrm>
          <a:prstGeom prst="rect">
            <a:avLst/>
          </a:prstGeom>
        </p:spPr>
      </p:pic>
      <p:pic>
        <p:nvPicPr>
          <p:cNvPr id="14" name="Picture 13" descr="morgan.jpg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080590">
            <a:off x="1350132" y="362037"/>
            <a:ext cx="1082841" cy="696112"/>
          </a:xfrm>
          <a:prstGeom prst="rect">
            <a:avLst/>
          </a:prstGeom>
        </p:spPr>
      </p:pic>
      <p:pic>
        <p:nvPicPr>
          <p:cNvPr id="15" name="Picture 14" descr="callie.jpg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432784">
            <a:off x="2740680" y="238574"/>
            <a:ext cx="1375692" cy="857386"/>
          </a:xfrm>
          <a:prstGeom prst="rect">
            <a:avLst/>
          </a:prstGeom>
        </p:spPr>
      </p:pic>
      <p:pic>
        <p:nvPicPr>
          <p:cNvPr id="16" name="Picture 15" descr="loganv.bmp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198506">
            <a:off x="99316" y="4707102"/>
            <a:ext cx="1066800" cy="664871"/>
          </a:xfrm>
          <a:prstGeom prst="rect">
            <a:avLst/>
          </a:prstGeom>
        </p:spPr>
      </p:pic>
      <p:pic>
        <p:nvPicPr>
          <p:cNvPr id="18" name="Picture 17" descr="harvey h.jpg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20970863">
            <a:off x="7620334" y="161915"/>
            <a:ext cx="1279655" cy="851552"/>
          </a:xfrm>
          <a:prstGeom prst="rect">
            <a:avLst/>
          </a:prstGeom>
        </p:spPr>
      </p:pic>
      <p:pic>
        <p:nvPicPr>
          <p:cNvPr id="19" name="Picture 18" descr="harvey j.jpg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20972152">
            <a:off x="289582" y="5857653"/>
            <a:ext cx="1066800" cy="6648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38400" y="3200400"/>
            <a:ext cx="36933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GB" b="1" cap="all" spc="0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Who are we?</a:t>
            </a:r>
          </a:p>
          <a:p>
            <a:pPr algn="ctr"/>
            <a:r>
              <a:rPr lang="en-GB" b="1" cap="all" spc="0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Come on an adventure with us!</a:t>
            </a:r>
            <a:endParaRPr lang="en-US" b="1" cap="all" spc="0" dirty="0">
              <a:ln w="0"/>
              <a:solidFill>
                <a:schemeClr val="tx1">
                  <a:lumMod val="8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2" name="Picture 21" descr="evan.jpg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20289429">
            <a:off x="7536763" y="5289744"/>
            <a:ext cx="1128865" cy="1408824"/>
          </a:xfrm>
          <a:prstGeom prst="rect">
            <a:avLst/>
          </a:prstGeom>
        </p:spPr>
      </p:pic>
      <p:pic>
        <p:nvPicPr>
          <p:cNvPr id="24" name="Picture 23" descr="jackson.jpg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640248">
            <a:off x="1718031" y="1703983"/>
            <a:ext cx="938991" cy="525834"/>
          </a:xfrm>
          <a:prstGeom prst="rect">
            <a:avLst/>
          </a:prstGeom>
        </p:spPr>
      </p:pic>
      <p:pic>
        <p:nvPicPr>
          <p:cNvPr id="25" name="Picture 24" descr="ffion.jpg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172200" y="1803011"/>
            <a:ext cx="1357313" cy="814387"/>
          </a:xfrm>
          <a:prstGeom prst="rect">
            <a:avLst/>
          </a:prstGeom>
        </p:spPr>
      </p:pic>
      <p:pic>
        <p:nvPicPr>
          <p:cNvPr id="26" name="Picture 25" descr="luke.jpg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20302298">
            <a:off x="1470188" y="4125335"/>
            <a:ext cx="929166" cy="557500"/>
          </a:xfrm>
          <a:prstGeom prst="rect">
            <a:avLst/>
          </a:prstGeom>
        </p:spPr>
      </p:pic>
      <p:pic>
        <p:nvPicPr>
          <p:cNvPr id="27" name="Picture 26" descr="miss.bmp">
            <a:hlinkClick r:id="rId43" action="ppaction://hlinksldjump"/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rot="1098884">
            <a:off x="6469011" y="3279802"/>
            <a:ext cx="1088620" cy="609627"/>
          </a:xfrm>
          <a:prstGeom prst="rect">
            <a:avLst/>
          </a:prstGeom>
        </p:spPr>
      </p:pic>
      <p:pic>
        <p:nvPicPr>
          <p:cNvPr id="28" name="Picture 27" descr="jacob.jpg">
            <a:hlinkClick r:id="rId45" action="ppaction://hlinksldjump"/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609792">
            <a:off x="3069380" y="4120189"/>
            <a:ext cx="453321" cy="740287"/>
          </a:xfrm>
          <a:prstGeom prst="rect">
            <a:avLst/>
          </a:prstGeom>
        </p:spPr>
      </p:pic>
      <p:pic>
        <p:nvPicPr>
          <p:cNvPr id="29" name="Picture 28" descr="keira.jpg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029200" y="5658218"/>
            <a:ext cx="1219200" cy="913222"/>
          </a:xfrm>
          <a:prstGeom prst="rect">
            <a:avLst/>
          </a:prstGeom>
        </p:spPr>
      </p:pic>
      <p:pic>
        <p:nvPicPr>
          <p:cNvPr id="30" name="Picture 29" descr="cori.jpg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 rot="21271049">
            <a:off x="2984901" y="1524000"/>
            <a:ext cx="1406040" cy="876300"/>
          </a:xfrm>
          <a:prstGeom prst="rect">
            <a:avLst/>
          </a:prstGeom>
        </p:spPr>
      </p:pic>
      <p:pic>
        <p:nvPicPr>
          <p:cNvPr id="31" name="Picture 30" descr="megan.jpg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396743" y="2743200"/>
            <a:ext cx="1039468" cy="814387"/>
          </a:xfrm>
          <a:prstGeom prst="rect">
            <a:avLst/>
          </a:prstGeom>
        </p:spPr>
      </p:pic>
      <p:pic>
        <p:nvPicPr>
          <p:cNvPr id="32" name="Picture 31" descr="shelby.jpg">
            <a:hlinkClick r:id="rId5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4724400"/>
            <a:ext cx="1009602" cy="756227"/>
          </a:xfrm>
          <a:prstGeom prst="rect">
            <a:avLst/>
          </a:prstGeom>
        </p:spPr>
      </p:pic>
      <p:pic>
        <p:nvPicPr>
          <p:cNvPr id="33" name="Picture 32" descr="callum.jpg">
            <a:hlinkClick r:id="rId54" action="ppaction://hlinksldjump"/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 rot="318356">
            <a:off x="4775369" y="2286000"/>
            <a:ext cx="1041061" cy="717176"/>
          </a:xfrm>
          <a:prstGeom prst="rect">
            <a:avLst/>
          </a:prstGeom>
        </p:spPr>
      </p:pic>
      <p:pic>
        <p:nvPicPr>
          <p:cNvPr id="34" name="Picture 33" descr="loganw.jpg">
            <a:hlinkClick r:id="rId56" action="ppaction://hlinksldjump"/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 rot="21253372">
            <a:off x="4195136" y="4042653"/>
            <a:ext cx="1298746" cy="972805"/>
          </a:xfrm>
          <a:prstGeom prst="rect">
            <a:avLst/>
          </a:prstGeom>
        </p:spPr>
      </p:pic>
      <p:pic>
        <p:nvPicPr>
          <p:cNvPr id="35" name="Picture 34" descr="tyra.jpg">
            <a:hlinkClick r:id="rId58" action="ppaction://hlinksldjump"/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3200400" y="5334000"/>
            <a:ext cx="1146539" cy="85879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Name: Frankie Weaver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Eye colour: brown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Hair colour: brown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Cwmclydach</a:t>
            </a:r>
            <a:endParaRPr lang="en-GB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Gwyn 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Height: 128cms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Foot size: 13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Birthday: 10</a:t>
            </a:r>
            <a:r>
              <a:rPr lang="en-GB" b="1" baseline="30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February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Favourite colour: blue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Favourite food: steak and chips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Hobbies: rugby and football</a:t>
            </a:r>
          </a:p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Best friends: Shay Owen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507333" y="1346082"/>
            <a:ext cx="2618927" cy="196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Pupil Profile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GB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Frankie Weaver</a:t>
            </a:r>
            <a:endParaRPr lang="en-US" sz="54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Name: </a:t>
            </a:r>
            <a:r>
              <a:rPr lang="en-GB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Ryand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Gaya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Eye colour: black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Hair colour: black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Cwmclydach</a:t>
            </a:r>
            <a:endParaRPr lang="en-GB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Gwyn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Height: 138cms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Foot size: one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Birthday: 3</a:t>
            </a:r>
            <a:r>
              <a:rPr lang="en-GB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May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Favourite colour: blue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Favourite food: sausage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Hobbies: watching television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Best friends: Ethan 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319485" y="1028193"/>
            <a:ext cx="3001809" cy="2251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Pupil Profile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GB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Ryand</a:t>
            </a:r>
            <a:r>
              <a:rPr lang="en-GB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Gaya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Name: </a:t>
            </a:r>
            <a:r>
              <a:rPr lang="en-GB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Callum</a:t>
            </a:r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Stacey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Age: nine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Eye colour: brown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Hair colour: brown 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Cwmclydach</a:t>
            </a:r>
            <a:endParaRPr lang="en-GB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Gwyn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Height: 114cms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Foot size: 3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Birthday: 18</a:t>
            </a:r>
            <a:r>
              <a:rPr lang="en-GB" b="1" baseline="30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th</a:t>
            </a:r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November 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Favourite colour: blue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Favourite food: pizza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Hobbies: playing on my tablet</a:t>
            </a:r>
          </a:p>
          <a:p>
            <a:pPr algn="just"/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Best friends: Ethan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294495" y="1141893"/>
            <a:ext cx="2767022" cy="2075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Pupil Profile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Callum</a:t>
            </a:r>
            <a:r>
              <a:rPr lang="en-GB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Stacey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Name: shay </a:t>
            </a:r>
            <a:r>
              <a:rPr lang="en-GB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james</a:t>
            </a:r>
            <a:endParaRPr lang="en-GB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Eye colour: blue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Hair colour: black/brown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Cwmclydach</a:t>
            </a:r>
            <a:endParaRPr lang="en-GB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Gwyn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Height: 124cms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Foot size: 13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Birthday: 18th May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Favourite colour: blue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Favourite food: pasta  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Hobbies: video games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Best friends: </a:t>
            </a:r>
            <a:r>
              <a:rPr lang="en-GB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Callum</a:t>
            </a:r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Stacey</a:t>
            </a:r>
          </a:p>
        </p:txBody>
      </p:sp>
      <p:pic>
        <p:nvPicPr>
          <p:cNvPr id="4" name="Picture 3" descr="she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08424">
            <a:off x="755440" y="1333298"/>
            <a:ext cx="2471050" cy="185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Shay James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2895600"/>
            <a:ext cx="5486400" cy="39703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Name:  </a:t>
            </a:r>
            <a:r>
              <a:rPr lang="en-GB" b="1" cap="all" dirty="0" err="1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Laihla</a:t>
            </a:r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en-GB" b="1" cap="all" dirty="0" err="1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osborne</a:t>
            </a:r>
            <a:endParaRPr lang="en-GB" b="1" cap="all" dirty="0" smtClean="0">
              <a:ln/>
              <a:solidFill>
                <a:schemeClr val="bg1">
                  <a:lumMod val="9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itchFamily="66" charset="0"/>
            </a:endParaRP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Eye colour: brown</a:t>
            </a: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Hair colour: brown</a:t>
            </a: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Town: </a:t>
            </a:r>
            <a:r>
              <a:rPr lang="en-GB" b="1" cap="all" dirty="0" err="1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Cwmclydach</a:t>
            </a:r>
            <a:endParaRPr lang="en-GB" b="1" cap="all" dirty="0" smtClean="0">
              <a:ln/>
              <a:solidFill>
                <a:schemeClr val="bg1">
                  <a:lumMod val="9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itchFamily="66" charset="0"/>
            </a:endParaRP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Class: </a:t>
            </a:r>
            <a:r>
              <a:rPr lang="en-GB" b="1" cap="all" dirty="0" err="1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Dosbarth</a:t>
            </a:r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Gwyn</a:t>
            </a: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Height:126cms</a:t>
            </a: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Foot size: one</a:t>
            </a: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Birthday: 22</a:t>
            </a:r>
            <a:r>
              <a:rPr lang="en-GB" b="1" cap="all" baseline="30000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nd</a:t>
            </a:r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December </a:t>
            </a: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Favourite colour: white</a:t>
            </a: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Favourite food: </a:t>
            </a:r>
            <a:r>
              <a:rPr lang="en-GB" b="1" cap="all" dirty="0" err="1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sunday</a:t>
            </a:r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dinner</a:t>
            </a: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Hobbies: playing with my sister </a:t>
            </a:r>
          </a:p>
          <a:p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Best friends: </a:t>
            </a:r>
            <a:r>
              <a:rPr lang="en-GB" b="1" cap="all" dirty="0" err="1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Aliyah</a:t>
            </a:r>
            <a:r>
              <a:rPr lang="en-GB" b="1" cap="all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and </a:t>
            </a:r>
            <a:r>
              <a:rPr lang="en-GB" b="1" cap="all" dirty="0" err="1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callie</a:t>
            </a:r>
            <a:endParaRPr lang="en-US" b="1" cap="all" dirty="0">
              <a:ln/>
              <a:solidFill>
                <a:schemeClr val="bg1">
                  <a:lumMod val="9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594869" y="1135037"/>
            <a:ext cx="2725427" cy="204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657600" y="381000"/>
            <a:ext cx="4873625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1447800"/>
            <a:ext cx="480362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Laihla</a:t>
            </a:r>
            <a:r>
              <a:rPr lang="en-GB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Osborne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Action Button: Back or Previous 7">
            <a:hlinkClick r:id="" action="ppaction://hlinkshowjump?jump=firstslide" highlightClick="1"/>
          </p:cNvPr>
          <p:cNvSpPr/>
          <p:nvPr/>
        </p:nvSpPr>
        <p:spPr>
          <a:xfrm>
            <a:off x="0" y="6324600"/>
            <a:ext cx="10668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Name: Olivia Jones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Eye colour: blue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Hair colour: blonde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Cwmclydach</a:t>
            </a:r>
            <a:endParaRPr lang="en-GB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Gwyn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Height: 113cms 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Foot size: 13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Birthday: 17</a:t>
            </a:r>
            <a:r>
              <a:rPr lang="en-GB" b="1" baseline="30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th</a:t>
            </a:r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July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Favourite colour: pink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Favourite food: Sunday dinner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Hobbies: horse riding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Best friends: </a:t>
            </a:r>
            <a:r>
              <a:rPr lang="en-GB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Laihla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516248" y="1131290"/>
            <a:ext cx="2702691" cy="202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657600" y="304800"/>
            <a:ext cx="52546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Pupil Profile</a:t>
            </a:r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Olivia Jones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2590800"/>
            <a:ext cx="5486400" cy="39703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Name: Jayden Morgan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Eye colour: blue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Hair colour: brown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Cwmclydach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Gwyn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Height: 138cms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Foot size: 3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Birthday: 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Favourite colour: blue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Favourite food: Sunday dinner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Hobbies: football and motorbikes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Best friends: Finley and </a:t>
            </a:r>
            <a:r>
              <a:rPr lang="en-GB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Ryand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323265" y="500649"/>
            <a:ext cx="3037329" cy="2277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Pupil Profile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1524000"/>
            <a:ext cx="4803624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Jayden Morgan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Name: Erin Weeks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Eye colour: blue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Hair colour: blonde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Cwmclydach</a:t>
            </a:r>
            <a:endParaRPr lang="en-GB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Gwyn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Height: 110cms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Foot size: 12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Birthday: 6</a:t>
            </a:r>
            <a:r>
              <a:rPr lang="en-GB" b="1" baseline="30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February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Favourite colour: pink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Favourite food: chicken nuggets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Hobbies: play outside, riding my bike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Best friends: Olivia, Amelia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Pupil Profile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Erin Weeks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2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AM_009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090">
            <a:off x="562581" y="1634523"/>
            <a:ext cx="2387381" cy="31831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Name: Gavin Parry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Age: nine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Eye colour: blue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Hair colour: blonde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Cwmclydach</a:t>
            </a:r>
            <a:endParaRPr lang="en-GB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Gwyn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Height: 123cms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Foot size: 2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Birthday: 9</a:t>
            </a:r>
            <a:r>
              <a:rPr lang="en-GB" b="1" baseline="30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December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Favourite colour: blue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Favourite food: salad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Hobbies: playing with my brother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Best friends: Shay Owen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292365" y="1352190"/>
            <a:ext cx="2747001" cy="2060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Pupil Profile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Gavin Parry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Name: </a:t>
            </a:r>
            <a:r>
              <a:rPr lang="en-GB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Jadyn</a:t>
            </a:r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Thomas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Eye colour: green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Hair colour: ginger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Cwmclydach</a:t>
            </a:r>
            <a:endParaRPr lang="en-GB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Gwyn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Height: 115cms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Foot size: two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Birthday: 21</a:t>
            </a:r>
            <a:r>
              <a:rPr lang="en-GB" b="1" baseline="30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August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Favourite colour: blue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Favourite food: pizza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Hobbies: football</a:t>
            </a:r>
          </a:p>
          <a:p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Best friend: Ethan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0"/>
            <a:ext cx="4949825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Pupil Profile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Jadyn</a:t>
            </a:r>
            <a:r>
              <a:rPr lang="en-GB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Thomas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2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AM_00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402">
            <a:off x="659244" y="1820692"/>
            <a:ext cx="2096424" cy="2795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2610683"/>
            <a:ext cx="5257800" cy="39703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Finley Jones</a:t>
            </a:r>
          </a:p>
          <a:p>
            <a:r>
              <a:rPr lang="en-GB" dirty="0" smtClean="0">
                <a:latin typeface="Comic Sans MS" pitchFamily="66" charset="0"/>
              </a:rPr>
              <a:t>Age: eight</a:t>
            </a:r>
          </a:p>
          <a:p>
            <a:r>
              <a:rPr lang="en-GB" dirty="0" smtClean="0">
                <a:latin typeface="Comic Sans MS" pitchFamily="66" charset="0"/>
              </a:rPr>
              <a:t>Eye colour: blue</a:t>
            </a:r>
          </a:p>
          <a:p>
            <a:r>
              <a:rPr lang="en-GB" dirty="0" smtClean="0">
                <a:latin typeface="Comic Sans MS" pitchFamily="66" charset="0"/>
              </a:rPr>
              <a:t>Hair colour: blonde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Cwmclydach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Miss Howells</a:t>
            </a: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 smtClean="0">
                <a:latin typeface="Comic Sans MS" pitchFamily="66" charset="0"/>
              </a:rPr>
              <a:t>Dosbarth</a:t>
            </a:r>
            <a:r>
              <a:rPr lang="en-GB" dirty="0" smtClean="0">
                <a:latin typeface="Comic Sans MS" pitchFamily="66" charset="0"/>
              </a:rPr>
              <a:t>  Gwyn</a:t>
            </a:r>
          </a:p>
          <a:p>
            <a:r>
              <a:rPr lang="en-GB" dirty="0" smtClean="0">
                <a:latin typeface="Comic Sans MS" pitchFamily="66" charset="0"/>
              </a:rPr>
              <a:t>Height: 115cm</a:t>
            </a:r>
          </a:p>
          <a:p>
            <a:r>
              <a:rPr lang="en-GB" dirty="0" smtClean="0">
                <a:latin typeface="Comic Sans MS" pitchFamily="66" charset="0"/>
              </a:rPr>
              <a:t>Foot size: one</a:t>
            </a:r>
          </a:p>
          <a:p>
            <a:r>
              <a:rPr lang="en-GB" dirty="0" smtClean="0">
                <a:latin typeface="Comic Sans MS" pitchFamily="66" charset="0"/>
              </a:rPr>
              <a:t>Birthday: 7</a:t>
            </a:r>
            <a:r>
              <a:rPr lang="en-GB" baseline="30000" dirty="0" smtClean="0">
                <a:latin typeface="Comic Sans MS" pitchFamily="66" charset="0"/>
              </a:rPr>
              <a:t>th</a:t>
            </a:r>
            <a:r>
              <a:rPr lang="en-GB" dirty="0" smtClean="0">
                <a:latin typeface="Comic Sans MS" pitchFamily="66" charset="0"/>
              </a:rPr>
              <a:t>  August</a:t>
            </a:r>
          </a:p>
          <a:p>
            <a:r>
              <a:rPr lang="en-GB" dirty="0" smtClean="0">
                <a:latin typeface="Comic Sans MS" pitchFamily="66" charset="0"/>
              </a:rPr>
              <a:t>Favourite colour: green</a:t>
            </a:r>
          </a:p>
          <a:p>
            <a:r>
              <a:rPr lang="en-GB" dirty="0" smtClean="0">
                <a:latin typeface="Comic Sans MS" pitchFamily="66" charset="0"/>
              </a:rPr>
              <a:t>Favourite food: pasta</a:t>
            </a:r>
          </a:p>
          <a:p>
            <a:r>
              <a:rPr lang="en-GB" dirty="0" smtClean="0">
                <a:latin typeface="Comic Sans MS" pitchFamily="66" charset="0"/>
              </a:rPr>
              <a:t>Hobbies: swimming</a:t>
            </a:r>
          </a:p>
          <a:p>
            <a:r>
              <a:rPr lang="en-GB" dirty="0" smtClean="0">
                <a:latin typeface="Comic Sans MS" pitchFamily="66" charset="0"/>
              </a:rPr>
              <a:t>Best friends: Harvey Jones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4" name="Picture 3" descr="she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15307">
            <a:off x="677167" y="2871578"/>
            <a:ext cx="2235492" cy="1676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057400" y="228600"/>
            <a:ext cx="4873625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Finley Jones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2667000"/>
            <a:ext cx="5486400" cy="39703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Name: Chad Gifford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Eye colour: brown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Hair colour: brown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Cwmclydach</a:t>
            </a:r>
            <a:endParaRPr lang="en-GB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Teacher: Miss Howells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Gwyn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Height: 121 </a:t>
            </a:r>
            <a:r>
              <a:rPr lang="en-GB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cms</a:t>
            </a:r>
            <a:endParaRPr lang="en-GB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Foot size: one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Birthday: 27</a:t>
            </a:r>
            <a:r>
              <a:rPr lang="en-GB" b="1" baseline="30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th</a:t>
            </a:r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March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Favourite colour: blue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Favourite food: fish and chips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Hobbies: </a:t>
            </a:r>
            <a:r>
              <a:rPr lang="en-GB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xbox</a:t>
            </a:r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, reading</a:t>
            </a:r>
          </a:p>
          <a:p>
            <a:r>
              <a:rPr lang="en-GB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Best friends: Finley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Pupil Profile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GB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Chad Gifford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2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AM_008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901">
            <a:off x="735493" y="1898117"/>
            <a:ext cx="2457450" cy="3276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438400"/>
            <a:ext cx="5486400" cy="39703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Miss Howells</a:t>
            </a:r>
          </a:p>
          <a:p>
            <a:r>
              <a:rPr lang="en-GB" dirty="0" smtClean="0">
                <a:latin typeface="Comic Sans MS" pitchFamily="66" charset="0"/>
              </a:rPr>
              <a:t>Age: 5x9-3</a:t>
            </a:r>
          </a:p>
          <a:p>
            <a:r>
              <a:rPr lang="en-GB" dirty="0" smtClean="0">
                <a:latin typeface="Comic Sans MS" pitchFamily="66" charset="0"/>
              </a:rPr>
              <a:t>Eye colour: blue</a:t>
            </a:r>
          </a:p>
          <a:p>
            <a:r>
              <a:rPr lang="en-GB" dirty="0" smtClean="0">
                <a:latin typeface="Comic Sans MS" pitchFamily="66" charset="0"/>
              </a:rPr>
              <a:t>Hair colour: brown 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Llwynypia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Mr </a:t>
            </a:r>
            <a:r>
              <a:rPr lang="en-GB" dirty="0" err="1" smtClean="0">
                <a:latin typeface="Comic Sans MS" pitchFamily="66" charset="0"/>
              </a:rPr>
              <a:t>Dacey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 smtClean="0">
                <a:latin typeface="Comic Sans MS" pitchFamily="66" charset="0"/>
              </a:rPr>
              <a:t>Dosbarth</a:t>
            </a:r>
            <a:r>
              <a:rPr lang="en-GB" dirty="0" smtClean="0">
                <a:latin typeface="Comic Sans MS" pitchFamily="66" charset="0"/>
              </a:rPr>
              <a:t> Gwyn</a:t>
            </a:r>
          </a:p>
          <a:p>
            <a:r>
              <a:rPr lang="en-GB" dirty="0" smtClean="0">
                <a:latin typeface="Comic Sans MS" pitchFamily="66" charset="0"/>
              </a:rPr>
              <a:t>Height: 5ft 4in</a:t>
            </a:r>
          </a:p>
          <a:p>
            <a:r>
              <a:rPr lang="en-GB" dirty="0" smtClean="0">
                <a:latin typeface="Comic Sans MS" pitchFamily="66" charset="0"/>
              </a:rPr>
              <a:t>Foot size: 6</a:t>
            </a:r>
          </a:p>
          <a:p>
            <a:r>
              <a:rPr lang="en-GB" dirty="0" smtClean="0">
                <a:latin typeface="Comic Sans MS" pitchFamily="66" charset="0"/>
              </a:rPr>
              <a:t>Birthday: 18</a:t>
            </a:r>
            <a:r>
              <a:rPr lang="en-GB" baseline="30000" dirty="0" smtClean="0">
                <a:latin typeface="Comic Sans MS" pitchFamily="66" charset="0"/>
              </a:rPr>
              <a:t>th</a:t>
            </a:r>
            <a:r>
              <a:rPr lang="en-GB" dirty="0" smtClean="0">
                <a:latin typeface="Comic Sans MS" pitchFamily="66" charset="0"/>
              </a:rPr>
              <a:t> September</a:t>
            </a:r>
          </a:p>
          <a:p>
            <a:r>
              <a:rPr lang="en-GB" dirty="0" smtClean="0">
                <a:latin typeface="Comic Sans MS" pitchFamily="66" charset="0"/>
              </a:rPr>
              <a:t>Favourite colour: blue</a:t>
            </a:r>
          </a:p>
          <a:p>
            <a:r>
              <a:rPr lang="en-GB" dirty="0" smtClean="0">
                <a:latin typeface="Comic Sans MS" pitchFamily="66" charset="0"/>
              </a:rPr>
              <a:t>Favourite food: toast with butter</a:t>
            </a:r>
          </a:p>
          <a:p>
            <a:r>
              <a:rPr lang="en-GB" dirty="0" smtClean="0">
                <a:latin typeface="Comic Sans MS" pitchFamily="66" charset="0"/>
              </a:rPr>
              <a:t>Hobbies: reading, brownies, watching Doctor Who</a:t>
            </a:r>
          </a:p>
          <a:p>
            <a:r>
              <a:rPr lang="en-GB" dirty="0" smtClean="0">
                <a:latin typeface="Comic Sans MS" pitchFamily="66" charset="0"/>
              </a:rPr>
              <a:t>Best friend: Mrs Edwards 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4" name="Picture 3" descr="shee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4248">
            <a:off x="335122" y="3083539"/>
            <a:ext cx="2258314" cy="1264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2133600" y="0"/>
            <a:ext cx="487362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Pupil Profile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1371600"/>
            <a:ext cx="480362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Miss Howells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438400"/>
            <a:ext cx="5486400" cy="39703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Name:  Harvey Jones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Age: eight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Eye colour: green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Hair colour: brown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Town: </a:t>
            </a:r>
            <a:r>
              <a:rPr lang="en-GB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Cwmclydach</a:t>
            </a:r>
            <a:endParaRPr lang="en-GB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Teacher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: Miss 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Howells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Class: </a:t>
            </a:r>
            <a:r>
              <a:rPr lang="en-GB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Dosbarth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Gwyn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Height: 126cms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Foot size:3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Birthday:5</a:t>
            </a:r>
            <a:r>
              <a:rPr lang="en-GB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September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Favourite colour: blue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Favourite food: cooked dinner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Hobbies: rugby</a:t>
            </a:r>
          </a:p>
          <a:p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Best friends: Harvey Hawkins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26919">
            <a:off x="6116311" y="2913886"/>
            <a:ext cx="2556079" cy="1917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905000" y="0"/>
            <a:ext cx="4873625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1295400"/>
            <a:ext cx="480362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Harvey Jones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Lily Smith</a:t>
            </a:r>
          </a:p>
          <a:p>
            <a:r>
              <a:rPr lang="en-GB" dirty="0" smtClean="0">
                <a:latin typeface="Comic Sans MS" pitchFamily="66" charset="0"/>
              </a:rPr>
              <a:t>Age: </a:t>
            </a:r>
            <a:r>
              <a:rPr lang="en-GB" dirty="0" smtClean="0">
                <a:latin typeface="Comic Sans MS" pitchFamily="66" charset="0"/>
              </a:rPr>
              <a:t>eight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Eye colour: blue</a:t>
            </a:r>
          </a:p>
          <a:p>
            <a:r>
              <a:rPr lang="en-GB" dirty="0" smtClean="0">
                <a:latin typeface="Comic Sans MS" pitchFamily="66" charset="0"/>
              </a:rPr>
              <a:t>Hair colour: brown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Blaenclydach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Miss Howells</a:t>
            </a: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>
                <a:latin typeface="Comic Sans MS" pitchFamily="66" charset="0"/>
              </a:rPr>
              <a:t>D</a:t>
            </a:r>
            <a:r>
              <a:rPr lang="en-GB" dirty="0" err="1" smtClean="0">
                <a:latin typeface="Comic Sans MS" pitchFamily="66" charset="0"/>
              </a:rPr>
              <a:t>osbarth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>
                <a:latin typeface="Comic Sans MS" pitchFamily="66" charset="0"/>
              </a:rPr>
              <a:t>G</a:t>
            </a:r>
            <a:r>
              <a:rPr lang="en-GB" dirty="0" smtClean="0">
                <a:latin typeface="Comic Sans MS" pitchFamily="66" charset="0"/>
              </a:rPr>
              <a:t>wyn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Height: </a:t>
            </a:r>
            <a:r>
              <a:rPr lang="en-GB" dirty="0" smtClean="0">
                <a:latin typeface="Comic Sans MS" pitchFamily="66" charset="0"/>
              </a:rPr>
              <a:t>120 </a:t>
            </a:r>
            <a:r>
              <a:rPr lang="en-GB" dirty="0" err="1" smtClean="0">
                <a:latin typeface="Comic Sans MS" pitchFamily="66" charset="0"/>
              </a:rPr>
              <a:t>cms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Foot size: eleven</a:t>
            </a:r>
          </a:p>
          <a:p>
            <a:r>
              <a:rPr lang="en-GB" dirty="0" smtClean="0">
                <a:latin typeface="Comic Sans MS" pitchFamily="66" charset="0"/>
              </a:rPr>
              <a:t>Birthday: 10</a:t>
            </a:r>
            <a:r>
              <a:rPr lang="en-GB" baseline="30000" dirty="0" smtClean="0">
                <a:latin typeface="Comic Sans MS" pitchFamily="66" charset="0"/>
              </a:rPr>
              <a:t>th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smtClean="0">
                <a:latin typeface="Comic Sans MS" pitchFamily="66" charset="0"/>
              </a:rPr>
              <a:t>May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Favourite colour: red</a:t>
            </a:r>
          </a:p>
          <a:p>
            <a:r>
              <a:rPr lang="en-GB" dirty="0" smtClean="0">
                <a:latin typeface="Comic Sans MS" pitchFamily="66" charset="0"/>
              </a:rPr>
              <a:t>Favourite food: pizza</a:t>
            </a:r>
          </a:p>
          <a:p>
            <a:r>
              <a:rPr lang="en-GB" dirty="0" smtClean="0">
                <a:latin typeface="Comic Sans MS" pitchFamily="66" charset="0"/>
              </a:rPr>
              <a:t>Hobbies: ballet</a:t>
            </a:r>
          </a:p>
          <a:p>
            <a:r>
              <a:rPr lang="en-GB" dirty="0" smtClean="0">
                <a:latin typeface="Comic Sans MS" pitchFamily="66" charset="0"/>
              </a:rPr>
              <a:t>Best friends: </a:t>
            </a:r>
            <a:r>
              <a:rPr lang="en-GB" dirty="0" smtClean="0">
                <a:latin typeface="Comic Sans MS" pitchFamily="66" charset="0"/>
              </a:rPr>
              <a:t>holly Jones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426692" y="2710806"/>
            <a:ext cx="2577204" cy="1932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Lily Smith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Steele  Williams</a:t>
            </a:r>
          </a:p>
          <a:p>
            <a:r>
              <a:rPr lang="en-GB" dirty="0" smtClean="0">
                <a:latin typeface="Comic Sans MS" pitchFamily="66" charset="0"/>
              </a:rPr>
              <a:t>Age: </a:t>
            </a:r>
            <a:r>
              <a:rPr lang="en-GB" dirty="0" smtClean="0">
                <a:latin typeface="Comic Sans MS" pitchFamily="66" charset="0"/>
              </a:rPr>
              <a:t>eight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Eye colour: brown</a:t>
            </a:r>
          </a:p>
          <a:p>
            <a:r>
              <a:rPr lang="en-GB" dirty="0" smtClean="0">
                <a:latin typeface="Comic Sans MS" pitchFamily="66" charset="0"/>
              </a:rPr>
              <a:t>Hair colour: brown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Cwmclydach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Miss Howells</a:t>
            </a: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 smtClean="0">
                <a:latin typeface="Comic Sans MS" pitchFamily="66" charset="0"/>
              </a:rPr>
              <a:t>Dosbarth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>
                <a:latin typeface="Comic Sans MS" pitchFamily="66" charset="0"/>
              </a:rPr>
              <a:t>G</a:t>
            </a:r>
            <a:r>
              <a:rPr lang="en-GB" dirty="0" smtClean="0">
                <a:latin typeface="Comic Sans MS" pitchFamily="66" charset="0"/>
              </a:rPr>
              <a:t>wyn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Height: 132cms</a:t>
            </a:r>
          </a:p>
          <a:p>
            <a:r>
              <a:rPr lang="en-GB" dirty="0" smtClean="0">
                <a:latin typeface="Comic Sans MS" pitchFamily="66" charset="0"/>
              </a:rPr>
              <a:t>Foot size: one</a:t>
            </a:r>
          </a:p>
          <a:p>
            <a:r>
              <a:rPr lang="en-GB" dirty="0" smtClean="0">
                <a:latin typeface="Comic Sans MS" pitchFamily="66" charset="0"/>
              </a:rPr>
              <a:t>Birthday: 24 </a:t>
            </a:r>
            <a:r>
              <a:rPr lang="en-GB" dirty="0">
                <a:latin typeface="Comic Sans MS" pitchFamily="66" charset="0"/>
              </a:rPr>
              <a:t>J</a:t>
            </a:r>
            <a:r>
              <a:rPr lang="en-GB" dirty="0" smtClean="0">
                <a:latin typeface="Comic Sans MS" pitchFamily="66" charset="0"/>
              </a:rPr>
              <a:t>anuary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Favourite colour: red</a:t>
            </a:r>
          </a:p>
          <a:p>
            <a:r>
              <a:rPr lang="en-GB" dirty="0" smtClean="0">
                <a:latin typeface="Comic Sans MS" pitchFamily="66" charset="0"/>
              </a:rPr>
              <a:t>Favourite food: steak</a:t>
            </a:r>
          </a:p>
          <a:p>
            <a:r>
              <a:rPr lang="en-GB" dirty="0" smtClean="0">
                <a:latin typeface="Comic Sans MS" pitchFamily="66" charset="0"/>
              </a:rPr>
              <a:t>Hobbies</a:t>
            </a:r>
            <a:r>
              <a:rPr lang="en-GB" dirty="0" smtClean="0">
                <a:latin typeface="Comic Sans MS" pitchFamily="66" charset="0"/>
              </a:rPr>
              <a:t>: riding </a:t>
            </a:r>
            <a:r>
              <a:rPr lang="en-GB" dirty="0" smtClean="0">
                <a:latin typeface="Comic Sans MS" pitchFamily="66" charset="0"/>
              </a:rPr>
              <a:t>motor </a:t>
            </a:r>
            <a:r>
              <a:rPr lang="en-GB" dirty="0" smtClean="0">
                <a:latin typeface="Comic Sans MS" pitchFamily="66" charset="0"/>
              </a:rPr>
              <a:t>bikes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Best friends: </a:t>
            </a:r>
            <a:r>
              <a:rPr lang="en-GB" dirty="0" err="1" smtClean="0">
                <a:latin typeface="Comic Sans MS" pitchFamily="66" charset="0"/>
              </a:rPr>
              <a:t>Jadyn</a:t>
            </a:r>
            <a:r>
              <a:rPr lang="en-GB" dirty="0" smtClean="0">
                <a:latin typeface="Comic Sans MS" pitchFamily="66" charset="0"/>
              </a:rPr>
              <a:t> and </a:t>
            </a:r>
            <a:r>
              <a:rPr lang="en-GB" dirty="0">
                <a:latin typeface="Comic Sans MS" pitchFamily="66" charset="0"/>
              </a:rPr>
              <a:t>E</a:t>
            </a:r>
            <a:r>
              <a:rPr lang="en-GB" dirty="0" smtClean="0">
                <a:latin typeface="Comic Sans MS" pitchFamily="66" charset="0"/>
              </a:rPr>
              <a:t>than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603621" y="2783179"/>
            <a:ext cx="2091693" cy="1568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905000" y="0"/>
            <a:ext cx="487362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3800" y="1447800"/>
            <a:ext cx="480362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Steele </a:t>
            </a:r>
            <a:r>
              <a:rPr lang="en-GB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</a:t>
            </a:r>
            <a:r>
              <a:rPr lang="en-GB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illiams</a:t>
            </a:r>
            <a:endParaRPr lang="en-US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90600" cy="457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667000"/>
            <a:ext cx="5486400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Logan Williams</a:t>
            </a:r>
          </a:p>
          <a:p>
            <a:r>
              <a:rPr lang="en-GB" dirty="0" smtClean="0">
                <a:latin typeface="Comic Sans MS" pitchFamily="66" charset="0"/>
              </a:rPr>
              <a:t>Age: eight</a:t>
            </a:r>
          </a:p>
          <a:p>
            <a:r>
              <a:rPr lang="en-GB" dirty="0" smtClean="0">
                <a:latin typeface="Comic Sans MS" pitchFamily="66" charset="0"/>
              </a:rPr>
              <a:t>Eye colour: blue</a:t>
            </a:r>
          </a:p>
          <a:p>
            <a:r>
              <a:rPr lang="en-GB" dirty="0" smtClean="0">
                <a:latin typeface="Comic Sans MS" pitchFamily="66" charset="0"/>
              </a:rPr>
              <a:t>Hair colour: blonde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Tonypandy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Miss Howells</a:t>
            </a: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 smtClean="0">
                <a:latin typeface="Comic Sans MS" pitchFamily="66" charset="0"/>
              </a:rPr>
              <a:t>Dosbarth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>
                <a:latin typeface="Comic Sans MS" pitchFamily="66" charset="0"/>
              </a:rPr>
              <a:t>G</a:t>
            </a:r>
            <a:r>
              <a:rPr lang="en-GB" dirty="0" smtClean="0">
                <a:latin typeface="Comic Sans MS" pitchFamily="66" charset="0"/>
              </a:rPr>
              <a:t>wyn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Height: 126cm</a:t>
            </a:r>
          </a:p>
          <a:p>
            <a:r>
              <a:rPr lang="en-GB" dirty="0" smtClean="0">
                <a:latin typeface="Comic Sans MS" pitchFamily="66" charset="0"/>
              </a:rPr>
              <a:t>Foot size: 12</a:t>
            </a:r>
          </a:p>
          <a:p>
            <a:r>
              <a:rPr lang="en-GB" dirty="0" smtClean="0">
                <a:latin typeface="Comic Sans MS" pitchFamily="66" charset="0"/>
              </a:rPr>
              <a:t>Birthday: 8</a:t>
            </a:r>
            <a:r>
              <a:rPr lang="en-GB" baseline="30000" dirty="0" smtClean="0">
                <a:latin typeface="Comic Sans MS" pitchFamily="66" charset="0"/>
              </a:rPr>
              <a:t>th</a:t>
            </a:r>
            <a:r>
              <a:rPr lang="en-GB" dirty="0" smtClean="0">
                <a:latin typeface="Comic Sans MS" pitchFamily="66" charset="0"/>
              </a:rPr>
              <a:t> November</a:t>
            </a:r>
          </a:p>
          <a:p>
            <a:r>
              <a:rPr lang="en-GB" dirty="0" smtClean="0">
                <a:latin typeface="Comic Sans MS" pitchFamily="66" charset="0"/>
              </a:rPr>
              <a:t>Favourite colour: blue</a:t>
            </a:r>
          </a:p>
          <a:p>
            <a:r>
              <a:rPr lang="en-GB" dirty="0" smtClean="0">
                <a:latin typeface="Comic Sans MS" pitchFamily="66" charset="0"/>
              </a:rPr>
              <a:t>Favourite food: </a:t>
            </a:r>
            <a:r>
              <a:rPr lang="en-GB" dirty="0" smtClean="0">
                <a:latin typeface="Comic Sans MS" pitchFamily="66" charset="0"/>
              </a:rPr>
              <a:t>McDonalds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Hobbies: rugby</a:t>
            </a:r>
          </a:p>
          <a:p>
            <a:r>
              <a:rPr lang="en-GB" dirty="0" smtClean="0">
                <a:latin typeface="Comic Sans MS" pitchFamily="66" charset="0"/>
              </a:rPr>
              <a:t>Best friends: </a:t>
            </a:r>
            <a:r>
              <a:rPr lang="en-GB" dirty="0">
                <a:latin typeface="Comic Sans MS" pitchFamily="66" charset="0"/>
              </a:rPr>
              <a:t>H</a:t>
            </a:r>
            <a:r>
              <a:rPr lang="en-GB" dirty="0" smtClean="0">
                <a:latin typeface="Comic Sans MS" pitchFamily="66" charset="0"/>
              </a:rPr>
              <a:t>arvey Hawkins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423536" y="1791515"/>
            <a:ext cx="2547544" cy="1910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52400"/>
            <a:ext cx="487362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Pupil Profile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447800"/>
            <a:ext cx="480362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Logan Williams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590800"/>
            <a:ext cx="5486400" cy="39703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Amelia Jones</a:t>
            </a:r>
          </a:p>
          <a:p>
            <a:r>
              <a:rPr lang="en-GB" dirty="0" smtClean="0">
                <a:latin typeface="Comic Sans MS" pitchFamily="66" charset="0"/>
              </a:rPr>
              <a:t>Age: eight</a:t>
            </a:r>
          </a:p>
          <a:p>
            <a:r>
              <a:rPr lang="en-GB" dirty="0" smtClean="0">
                <a:latin typeface="Comic Sans MS" pitchFamily="66" charset="0"/>
              </a:rPr>
              <a:t>Eye colour: brown</a:t>
            </a:r>
          </a:p>
          <a:p>
            <a:r>
              <a:rPr lang="en-GB" dirty="0" smtClean="0">
                <a:latin typeface="Comic Sans MS" pitchFamily="66" charset="0"/>
              </a:rPr>
              <a:t>Hair colour: brown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Cwmclydach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Miss Howells</a:t>
            </a: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 smtClean="0">
                <a:latin typeface="Comic Sans MS" pitchFamily="66" charset="0"/>
              </a:rPr>
              <a:t>Dosbarth</a:t>
            </a:r>
            <a:r>
              <a:rPr lang="en-GB" dirty="0" smtClean="0">
                <a:latin typeface="Comic Sans MS" pitchFamily="66" charset="0"/>
              </a:rPr>
              <a:t> Gwyn</a:t>
            </a:r>
          </a:p>
          <a:p>
            <a:r>
              <a:rPr lang="en-GB" dirty="0" smtClean="0">
                <a:latin typeface="Comic Sans MS" pitchFamily="66" charset="0"/>
              </a:rPr>
              <a:t>Height: </a:t>
            </a:r>
            <a:r>
              <a:rPr lang="en-GB" dirty="0" smtClean="0">
                <a:latin typeface="Comic Sans MS" pitchFamily="66" charset="0"/>
              </a:rPr>
              <a:t>123cms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Foot size: 12</a:t>
            </a:r>
          </a:p>
          <a:p>
            <a:r>
              <a:rPr lang="en-GB" dirty="0" smtClean="0">
                <a:latin typeface="Comic Sans MS" pitchFamily="66" charset="0"/>
              </a:rPr>
              <a:t>Birthday: 9</a:t>
            </a:r>
            <a:r>
              <a:rPr lang="en-GB" baseline="30000" dirty="0" smtClean="0">
                <a:latin typeface="Comic Sans MS" pitchFamily="66" charset="0"/>
              </a:rPr>
              <a:t>th</a:t>
            </a:r>
            <a:r>
              <a:rPr lang="en-GB" dirty="0" smtClean="0">
                <a:latin typeface="Comic Sans MS" pitchFamily="66" charset="0"/>
              </a:rPr>
              <a:t> April</a:t>
            </a:r>
          </a:p>
          <a:p>
            <a:r>
              <a:rPr lang="en-GB" dirty="0" smtClean="0">
                <a:latin typeface="Comic Sans MS" pitchFamily="66" charset="0"/>
              </a:rPr>
              <a:t>Favourite colour: orange</a:t>
            </a:r>
          </a:p>
          <a:p>
            <a:r>
              <a:rPr lang="en-GB" dirty="0" smtClean="0">
                <a:latin typeface="Comic Sans MS" pitchFamily="66" charset="0"/>
              </a:rPr>
              <a:t>Favourite food: cooked dinners</a:t>
            </a:r>
          </a:p>
          <a:p>
            <a:r>
              <a:rPr lang="en-GB" dirty="0" smtClean="0">
                <a:latin typeface="Comic Sans MS" pitchFamily="66" charset="0"/>
              </a:rPr>
              <a:t>Hobbies: karate</a:t>
            </a:r>
          </a:p>
          <a:p>
            <a:r>
              <a:rPr lang="en-GB" dirty="0" smtClean="0">
                <a:latin typeface="Comic Sans MS" pitchFamily="66" charset="0"/>
              </a:rPr>
              <a:t>Best friends: Holly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5390754" y="2460146"/>
            <a:ext cx="2980850" cy="223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590800" y="0"/>
            <a:ext cx="4873625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8" name="Action Button: Back or Previous 7">
            <a:hlinkClick r:id="rId3" action="ppaction://hlinksldjump" highlightClick="1"/>
          </p:cNvPr>
          <p:cNvSpPr/>
          <p:nvPr/>
        </p:nvSpPr>
        <p:spPr>
          <a:xfrm>
            <a:off x="0" y="6324600"/>
            <a:ext cx="9144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1219200"/>
            <a:ext cx="4873625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GB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Amelia Jones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295400"/>
            <a:ext cx="5486400" cy="397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Name: Holly Jones</a:t>
            </a:r>
          </a:p>
          <a:p>
            <a:r>
              <a:rPr lang="en-GB" dirty="0" smtClean="0">
                <a:latin typeface="Comic Sans MS" pitchFamily="66" charset="0"/>
              </a:rPr>
              <a:t>Age: eight</a:t>
            </a:r>
          </a:p>
          <a:p>
            <a:r>
              <a:rPr lang="en-GB" dirty="0" smtClean="0">
                <a:latin typeface="Comic Sans MS" pitchFamily="66" charset="0"/>
              </a:rPr>
              <a:t>Eye colour: brown</a:t>
            </a:r>
          </a:p>
          <a:p>
            <a:r>
              <a:rPr lang="en-GB" dirty="0" smtClean="0">
                <a:latin typeface="Comic Sans MS" pitchFamily="66" charset="0"/>
              </a:rPr>
              <a:t>Hair colour: brown</a:t>
            </a:r>
          </a:p>
          <a:p>
            <a:r>
              <a:rPr lang="en-GB" dirty="0" smtClean="0">
                <a:latin typeface="Comic Sans MS" pitchFamily="66" charset="0"/>
              </a:rPr>
              <a:t>Town: </a:t>
            </a:r>
            <a:r>
              <a:rPr lang="en-GB" dirty="0" err="1" smtClean="0">
                <a:latin typeface="Comic Sans MS" pitchFamily="66" charset="0"/>
              </a:rPr>
              <a:t>Cwmclydach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Teacher: Miss Howells</a:t>
            </a:r>
          </a:p>
          <a:p>
            <a:r>
              <a:rPr lang="en-GB" dirty="0" smtClean="0">
                <a:latin typeface="Comic Sans MS" pitchFamily="66" charset="0"/>
              </a:rPr>
              <a:t>Class: </a:t>
            </a:r>
            <a:r>
              <a:rPr lang="en-GB" dirty="0" err="1" smtClean="0">
                <a:latin typeface="Comic Sans MS" pitchFamily="66" charset="0"/>
              </a:rPr>
              <a:t>Dosbarth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Gywn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Height: 117cms</a:t>
            </a:r>
          </a:p>
          <a:p>
            <a:r>
              <a:rPr lang="en-GB" dirty="0" smtClean="0">
                <a:latin typeface="Comic Sans MS" pitchFamily="66" charset="0"/>
              </a:rPr>
              <a:t>Foot size: 1</a:t>
            </a:r>
          </a:p>
          <a:p>
            <a:r>
              <a:rPr lang="en-GB" dirty="0" smtClean="0">
                <a:latin typeface="Comic Sans MS" pitchFamily="66" charset="0"/>
              </a:rPr>
              <a:t>Birthday: 27 </a:t>
            </a:r>
            <a:r>
              <a:rPr lang="en-GB" dirty="0">
                <a:latin typeface="Comic Sans MS" pitchFamily="66" charset="0"/>
              </a:rPr>
              <a:t>D</a:t>
            </a:r>
            <a:r>
              <a:rPr lang="en-GB" dirty="0" smtClean="0">
                <a:latin typeface="Comic Sans MS" pitchFamily="66" charset="0"/>
              </a:rPr>
              <a:t>ecember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Favourite colour: red</a:t>
            </a:r>
          </a:p>
          <a:p>
            <a:r>
              <a:rPr lang="en-GB" dirty="0" smtClean="0">
                <a:latin typeface="Comic Sans MS" pitchFamily="66" charset="0"/>
              </a:rPr>
              <a:t>Favourite food: cooked dinner</a:t>
            </a:r>
          </a:p>
          <a:p>
            <a:r>
              <a:rPr lang="en-GB" dirty="0" smtClean="0">
                <a:latin typeface="Comic Sans MS" pitchFamily="66" charset="0"/>
              </a:rPr>
              <a:t>Hobbies: playing on </a:t>
            </a:r>
            <a:r>
              <a:rPr lang="en-GB" dirty="0" err="1" smtClean="0">
                <a:latin typeface="Comic Sans MS" pitchFamily="66" charset="0"/>
              </a:rPr>
              <a:t>iPad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Best friends: Millie Jones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 descr="Pictur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7907">
            <a:off x="484332" y="2910658"/>
            <a:ext cx="2402809" cy="180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209800" y="0"/>
            <a:ext cx="4873625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Pupil Profile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000" y="5562600"/>
            <a:ext cx="4803624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Jones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1430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rId3" action="ppaction://hlinksldjump" highlightClick="1"/>
          </p:cNvPr>
          <p:cNvSpPr/>
          <p:nvPr/>
        </p:nvSpPr>
        <p:spPr>
          <a:xfrm>
            <a:off x="0" y="6245352"/>
            <a:ext cx="1143000" cy="612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2060</TotalTime>
  <Words>1735</Words>
  <Application>Microsoft Macintosh PowerPoint</Application>
  <PresentationFormat>On-screen Show (4:3)</PresentationFormat>
  <Paragraphs>470</Paragraphs>
  <Slides>31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R.C.T.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howea</dc:creator>
  <cp:lastModifiedBy>ALISON HOWELLS</cp:lastModifiedBy>
  <cp:revision>107</cp:revision>
  <dcterms:created xsi:type="dcterms:W3CDTF">2012-11-15T14:42:04Z</dcterms:created>
  <dcterms:modified xsi:type="dcterms:W3CDTF">2013-12-16T15:01:41Z</dcterms:modified>
</cp:coreProperties>
</file>